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70" d="100"/>
          <a:sy n="70" d="100"/>
        </p:scale>
        <p:origin x="113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9802195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7319559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9328191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068217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3615424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0632634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8628722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500555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682956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6001288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8626216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B-4A3A-4569-BE2A-04FFB29965CA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E88A78-7462-4750-9B7F-F6C6B171A70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1581544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>
            <a:extLst>
              <a:ext uri="{FF2B5EF4-FFF2-40B4-BE49-F238E27FC236}">
                <a16:creationId xmlns:a16="http://schemas.microsoft.com/office/drawing/2014/main" id="{0FC2E28A-5A6B-4D6D-8187-A42084E5D584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9144000" cy="673768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z="2000" b="1" dirty="0">
                <a:latin typeface="+mn-lt"/>
              </a:rPr>
              <a:t>Figure S6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1FE6DF3F-5280-4511-B123-99C5DEC0864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186502"/>
            <a:ext cx="9144000" cy="448499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930176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Winston Huang</dc:creator>
  <cp:lastModifiedBy>Winston Huang</cp:lastModifiedBy>
  <cp:revision>2</cp:revision>
  <dcterms:created xsi:type="dcterms:W3CDTF">2018-06-04T00:46:19Z</dcterms:created>
  <dcterms:modified xsi:type="dcterms:W3CDTF">2018-06-07T23:57:33Z</dcterms:modified>
</cp:coreProperties>
</file>

<file path=docProps/thumbnail.jpeg>
</file>